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83" r:id="rId3"/>
    <p:sldId id="282" r:id="rId4"/>
    <p:sldId id="284" r:id="rId5"/>
    <p:sldId id="258" r:id="rId6"/>
    <p:sldId id="257" r:id="rId7"/>
    <p:sldId id="259" r:id="rId8"/>
    <p:sldId id="260" r:id="rId9"/>
    <p:sldId id="289" r:id="rId10"/>
    <p:sldId id="285" r:id="rId11"/>
    <p:sldId id="286" r:id="rId12"/>
    <p:sldId id="287" r:id="rId13"/>
    <p:sldId id="288" r:id="rId14"/>
    <p:sldId id="261" r:id="rId15"/>
    <p:sldId id="292" r:id="rId16"/>
    <p:sldId id="262" r:id="rId17"/>
    <p:sldId id="290" r:id="rId18"/>
    <p:sldId id="291" r:id="rId19"/>
    <p:sldId id="263" r:id="rId20"/>
    <p:sldId id="293" r:id="rId21"/>
    <p:sldId id="294" r:id="rId22"/>
    <p:sldId id="295" r:id="rId23"/>
    <p:sldId id="265" r:id="rId24"/>
    <p:sldId id="267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270" r:id="rId33"/>
    <p:sldId id="271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274" r:id="rId42"/>
    <p:sldId id="275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278" r:id="rId51"/>
    <p:sldId id="279" r:id="rId52"/>
    <p:sldId id="317" r:id="rId53"/>
    <p:sldId id="318" r:id="rId54"/>
    <p:sldId id="319" r:id="rId55"/>
    <p:sldId id="320" r:id="rId56"/>
    <p:sldId id="321" r:id="rId57"/>
    <p:sldId id="322" r:id="rId58"/>
    <p:sldId id="323" r:id="rId5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6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0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1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0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0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9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9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6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23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Angello/Proyectos_Algoritmo_MAVM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7CF4DA-5F4B-9CFC-BB5F-A8FA9582C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s-MX" dirty="0"/>
              <a:t>Capturas de Proyecto 4 de diseño y </a:t>
            </a:r>
            <a:r>
              <a:rPr lang="es-MX" dirty="0" err="1"/>
              <a:t>algoritMos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632BA5-F5B7-D2DF-7968-BAF1F80A9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200697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Ing. Miguel Angel Villanueva Méndez</a:t>
            </a:r>
          </a:p>
          <a:p>
            <a:r>
              <a:rPr lang="es-MX" dirty="0"/>
              <a:t>Dr. Rolando Quintero Téllez</a:t>
            </a:r>
          </a:p>
          <a:p>
            <a:pPr algn="ctr"/>
            <a:r>
              <a:rPr lang="es-MX" dirty="0"/>
              <a:t>Materia CORE</a:t>
            </a:r>
          </a:p>
        </p:txBody>
      </p:sp>
      <p:pic>
        <p:nvPicPr>
          <p:cNvPr id="4" name="Picture 3" descr="Concepto genético abstracto">
            <a:extLst>
              <a:ext uri="{FF2B5EF4-FFF2-40B4-BE49-F238E27FC236}">
                <a16:creationId xmlns:a16="http://schemas.microsoft.com/office/drawing/2014/main" id="{E38FCDC5-4328-8DB4-0D99-A2F816FC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41" r="11948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32F5666-FEE7-29CA-6012-5C15EE21E4BF}"/>
              </a:ext>
            </a:extLst>
          </p:cNvPr>
          <p:cNvSpPr txBox="1"/>
          <p:nvPr/>
        </p:nvSpPr>
        <p:spPr>
          <a:xfrm>
            <a:off x="5084423" y="6271687"/>
            <a:ext cx="6865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hlinkClick r:id="rId3"/>
              </a:rPr>
              <a:t>https://github.com/MrAngello/Proyectos_Algoritmo_MAVM.git</a:t>
            </a:r>
            <a:endParaRPr lang="es-MX" dirty="0"/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3284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084A9-4989-3E00-E42B-A9FBF4DA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51A24-D326-C531-1680-CF6BB34B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200</a:t>
            </a:r>
          </a:p>
        </p:txBody>
      </p:sp>
      <p:pic>
        <p:nvPicPr>
          <p:cNvPr id="14" name="Marcador de contenido 13" descr="Interfaz de usuario gráfica, Aplicación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A1072441-BCD4-B602-C5CD-12A032ECC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330" y="2222500"/>
            <a:ext cx="6651851" cy="3740150"/>
          </a:xfrm>
          <a:prstGeom prst="rect">
            <a:avLst/>
          </a:prstGeom>
        </p:spPr>
      </p:pic>
      <p:pic>
        <p:nvPicPr>
          <p:cNvPr id="16" name="Imagen 15" descr="Imagen que contiene mapa&#10;&#10;El contenido generado por IA puede ser incorrecto.">
            <a:extLst>
              <a:ext uri="{FF2B5EF4-FFF2-40B4-BE49-F238E27FC236}">
                <a16:creationId xmlns:a16="http://schemas.microsoft.com/office/drawing/2014/main" id="{F0E12061-5232-15FF-08DC-2DBCD87A4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181" y="2222500"/>
            <a:ext cx="2647005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3ED7D-18EF-09CA-E2C4-0F1E806C5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F3F21-0074-CA62-8987-62A43319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200 Kruskal Directo</a:t>
            </a:r>
          </a:p>
        </p:txBody>
      </p:sp>
      <p:pic>
        <p:nvPicPr>
          <p:cNvPr id="10" name="Marcador de contenido 9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031E1583-3F7A-01CB-F1C4-690A09AC0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536" y="2222500"/>
            <a:ext cx="6651851" cy="3740150"/>
          </a:xfrm>
          <a:prstGeom prst="rect">
            <a:avLst/>
          </a:prstGeom>
        </p:spPr>
      </p:pic>
      <p:pic>
        <p:nvPicPr>
          <p:cNvPr id="14" name="Imagen 13" descr="Imagen que contiene texto, mapa, interior, pequeño&#10;&#10;El contenido generado por IA puede ser incorrecto.">
            <a:extLst>
              <a:ext uri="{FF2B5EF4-FFF2-40B4-BE49-F238E27FC236}">
                <a16:creationId xmlns:a16="http://schemas.microsoft.com/office/drawing/2014/main" id="{79ABFE62-5A7B-4D91-41CE-06853365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45" y="2231511"/>
            <a:ext cx="3551697" cy="372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C01EA-1435-ABC8-C69B-6922C0B6C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A05A4-DA73-75C4-43D0-0F901A33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200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6" name="Marcador de contenido 5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2AB43F78-7B98-8C24-683D-A7C439F58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303" y="2222500"/>
            <a:ext cx="6651851" cy="3740150"/>
          </a:xfrm>
          <a:prstGeom prst="rect">
            <a:avLst/>
          </a:prstGeom>
        </p:spPr>
      </p:pic>
      <p:pic>
        <p:nvPicPr>
          <p:cNvPr id="8" name="Imagen 7" descr="Mapa de colores&#10;&#10;El contenido generado por IA puede ser incorrecto.">
            <a:extLst>
              <a:ext uri="{FF2B5EF4-FFF2-40B4-BE49-F238E27FC236}">
                <a16:creationId xmlns:a16="http://schemas.microsoft.com/office/drawing/2014/main" id="{706DB34A-4B2D-9781-9A99-8FC2CB405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89" y="2221992"/>
            <a:ext cx="3825431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29A08-4A4E-DFB5-F134-1695C073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E06CB-A25D-EB0E-111D-46DE30C4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200 </a:t>
            </a:r>
            <a:r>
              <a:rPr lang="es-MX" dirty="0" err="1"/>
              <a:t>prim</a:t>
            </a:r>
            <a:endParaRPr lang="es-MX" dirty="0"/>
          </a:p>
        </p:txBody>
      </p:sp>
      <p:pic>
        <p:nvPicPr>
          <p:cNvPr id="7" name="Marcador de contenido 6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67C5A731-FCA0-604F-47B6-853390320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03450"/>
            <a:ext cx="6651851" cy="3740150"/>
          </a:xfrm>
          <a:prstGeom prst="rect">
            <a:avLst/>
          </a:prstGeom>
        </p:spPr>
      </p:pic>
      <p:pic>
        <p:nvPicPr>
          <p:cNvPr id="10" name="Imagen 9" descr="Una 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9284247F-6FAF-FE0A-83EF-C9202AB1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975" y="2202942"/>
            <a:ext cx="3832701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4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BEE9-62B6-029E-B49B-3FA24362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06B08-E4E3-08C8-D4A6-6CDB72B6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8000" dirty="0" err="1"/>
              <a:t>Erdös</a:t>
            </a:r>
            <a:r>
              <a:rPr lang="es-MX" sz="8000" dirty="0"/>
              <a:t> y </a:t>
            </a:r>
            <a:r>
              <a:rPr lang="es-MX" sz="8000" dirty="0" err="1"/>
              <a:t>Rényi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835968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AD3B4-25B4-DDBF-3205-4ECA1A366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524F7-0699-5927-0422-03CA6916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20</a:t>
            </a:r>
          </a:p>
        </p:txBody>
      </p:sp>
      <p:pic>
        <p:nvPicPr>
          <p:cNvPr id="6" name="Marcador de contenido 5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385B2FD3-D828-C5BC-F0AA-0A35E7BAC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48" y="2222500"/>
            <a:ext cx="6651851" cy="3740150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879F2285-9B9E-22CA-6348-452124609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27" y="2221992"/>
            <a:ext cx="3987438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5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A2C2D-9258-E535-4F93-631ABDACE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8F5DC-2C9C-B296-8389-EE38BB9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20 Kruskal Directo</a:t>
            </a:r>
          </a:p>
        </p:txBody>
      </p:sp>
      <p:pic>
        <p:nvPicPr>
          <p:cNvPr id="6" name="Marcador de contenido 5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C9AE1896-A9FD-3EAA-4838-1FF1BAA4C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334" y="2222500"/>
            <a:ext cx="6651851" cy="3740150"/>
          </a:xfrm>
          <a:prstGeom prst="rect">
            <a:avLst/>
          </a:prstGeom>
        </p:spPr>
      </p:pic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BFC35313-657D-E3B2-D5CE-5579C34CE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85" y="2980338"/>
            <a:ext cx="4110160" cy="22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4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F6E62-4567-ABBA-A2A2-0F1EC69B8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DCFCE-38C8-4B3D-379C-0FC7E0EB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20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6" name="Marcador de contenido 5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E4842D86-5C3A-3306-7E82-FDB9F3C63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781" y="2222500"/>
            <a:ext cx="6651851" cy="3740150"/>
          </a:xfrm>
          <a:prstGeom prst="rect">
            <a:avLst/>
          </a:prstGeom>
        </p:spPr>
      </p:pic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2C0528D6-460C-908A-8315-912C51EB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632" y="2216257"/>
            <a:ext cx="2536721" cy="372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2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53AB-D306-2828-7F2A-6D7168602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DBA62-55BF-CF7C-D0AB-99438406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20 </a:t>
            </a:r>
            <a:r>
              <a:rPr lang="es-MX" dirty="0" err="1"/>
              <a:t>prim</a:t>
            </a:r>
            <a:endParaRPr lang="es-MX" dirty="0"/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9D2EA3B1-BD61-6B39-EEB0-D547EB46F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429" y="2232774"/>
            <a:ext cx="6720362" cy="3740150"/>
          </a:xfrm>
          <a:prstGeom prst="rect">
            <a:avLst/>
          </a:prstGeom>
        </p:spPr>
      </p:pic>
      <p:pic>
        <p:nvPicPr>
          <p:cNvPr id="10" name="Imagen 9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45D99D3A-3A76-4239-CB31-1A5D2AF2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791" y="2232774"/>
            <a:ext cx="2835667" cy="37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1ADB-8431-724E-2A02-ED3109FD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4BDB2-62AE-2159-BE53-0CA3ED2D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200</a:t>
            </a:r>
          </a:p>
        </p:txBody>
      </p:sp>
      <p:pic>
        <p:nvPicPr>
          <p:cNvPr id="6" name="Marcador de contenido 5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0C602BA5-79E1-C06E-6A1C-B93B0F37A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528" y="2222500"/>
            <a:ext cx="6651851" cy="3740150"/>
          </a:xfrm>
          <a:prstGeom prst="rect">
            <a:avLst/>
          </a:prstGeom>
        </p:spPr>
      </p:pic>
      <p:pic>
        <p:nvPicPr>
          <p:cNvPr id="8" name="Imagen 7" descr="Imagen que contiene electrónica, circuito&#10;&#10;El contenido generado por IA puede ser incorrecto.">
            <a:extLst>
              <a:ext uri="{FF2B5EF4-FFF2-40B4-BE49-F238E27FC236}">
                <a16:creationId xmlns:a16="http://schemas.microsoft.com/office/drawing/2014/main" id="{5CDEDC8E-D917-A44F-5E6E-083CDF6CB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379" y="2221992"/>
            <a:ext cx="3660677" cy="37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C94B7F17-B111-9A03-9FED-5B697D5B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9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468E-0240-5E9E-0F0E-5FA476FB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D93E4-C042-8325-33D3-9CCA6D33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200 Kruskal Directo</a:t>
            </a:r>
          </a:p>
        </p:txBody>
      </p:sp>
      <p:pic>
        <p:nvPicPr>
          <p:cNvPr id="6" name="Marcador de contenido 5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2CD326A3-9446-FF07-0652-27D08EB51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545" y="2222500"/>
            <a:ext cx="6651851" cy="3740150"/>
          </a:xfrm>
          <a:prstGeom prst="rect">
            <a:avLst/>
          </a:prstGeom>
        </p:spPr>
      </p:pic>
      <p:pic>
        <p:nvPicPr>
          <p:cNvPr id="8" name="Imagen 7" descr="Imagen que contiene texto, mapa, pájaro, grande&#10;&#10;El contenido generado por IA puede ser incorrecto.">
            <a:extLst>
              <a:ext uri="{FF2B5EF4-FFF2-40B4-BE49-F238E27FC236}">
                <a16:creationId xmlns:a16="http://schemas.microsoft.com/office/drawing/2014/main" id="{15BCADAB-D7AF-7C4F-9424-4A53F2A66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97" y="2221993"/>
            <a:ext cx="3634794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8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38BDD-8F80-C42B-BC32-077BB32CB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64141-728A-01A5-FE1B-E0327A65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200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6FE5C5DA-A221-F05D-D8DE-B2E7C1664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485" y="2222500"/>
            <a:ext cx="6707801" cy="3740150"/>
          </a:xfrm>
          <a:prstGeom prst="rect">
            <a:avLst/>
          </a:prstGeom>
        </p:spPr>
      </p:pic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82E7CE46-5D7D-B1A5-1182-292989C1B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286" y="2221993"/>
            <a:ext cx="3403591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73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DDDE-7E5E-F3D8-1F98-60D5605DE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8170E-D635-1C5E-9B0D-476C99EA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200 </a:t>
            </a:r>
            <a:r>
              <a:rPr lang="es-MX" dirty="0" err="1"/>
              <a:t>prim</a:t>
            </a:r>
            <a:endParaRPr lang="es-MX" dirty="0"/>
          </a:p>
        </p:txBody>
      </p:sp>
      <p:pic>
        <p:nvPicPr>
          <p:cNvPr id="6" name="Marcador de contenido 5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FA6F87A6-0D3F-39B5-C269-E51FB077D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008" y="2222500"/>
            <a:ext cx="6651851" cy="3740150"/>
          </a:xfrm>
          <a:prstGeom prst="rect">
            <a:avLst/>
          </a:prstGeom>
        </p:spPr>
      </p:pic>
      <p:pic>
        <p:nvPicPr>
          <p:cNvPr id="8" name="Imagen 7" descr="Esquemático, Gráfico radial&#10;&#10;El contenido generado por IA puede ser incorrecto.">
            <a:extLst>
              <a:ext uri="{FF2B5EF4-FFF2-40B4-BE49-F238E27FC236}">
                <a16:creationId xmlns:a16="http://schemas.microsoft.com/office/drawing/2014/main" id="{B1D065E8-2C00-D3F9-0E5B-02E06C8F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859" y="2221992"/>
            <a:ext cx="3376420" cy="374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7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13CE-74CE-D360-5E0C-504EC129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0E2A9-CDBE-A0E8-BBBE-288130D5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7200" dirty="0"/>
              <a:t>Gilbert</a:t>
            </a:r>
          </a:p>
        </p:txBody>
      </p:sp>
    </p:spTree>
    <p:extLst>
      <p:ext uri="{BB962C8B-B14F-4D97-AF65-F5344CB8AC3E}">
        <p14:creationId xmlns:p14="http://schemas.microsoft.com/office/powerpoint/2010/main" val="120927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6E8A6-D748-1BC5-8EB5-E1133A15B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10C84-ED29-ADA5-E9BF-531E55C4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20</a:t>
            </a:r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BDBD12A2-3FF0-39AF-4405-EE86256AB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809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CEECA30E-9A49-91B2-6857-38F37DAB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660" y="2221992"/>
            <a:ext cx="3395518" cy="374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50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C41F1-72EC-6C2E-1E58-76D65FF7E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0C74E-80D6-8D31-EFDB-794DA666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20 Kruskal Directo</a:t>
            </a:r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C0B82BD3-E0C3-CA1D-7EE7-B4EA0FBB4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675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E7165D34-58B7-B1D7-3350-DAE97C40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526" y="2222499"/>
            <a:ext cx="2533651" cy="37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27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4A2E7-5EEA-7D89-D4B3-8963FF8D7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943FB-C019-3D46-F0B4-9ED2C53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20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8" name="Marcador de contenido 7" descr="Una captura de pantalla de una red social&#10;&#10;El contenido generado por IA puede ser incorrecto.">
            <a:extLst>
              <a:ext uri="{FF2B5EF4-FFF2-40B4-BE49-F238E27FC236}">
                <a16:creationId xmlns:a16="http://schemas.microsoft.com/office/drawing/2014/main" id="{0B3399DF-364B-1338-62D3-AAD8E08FE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02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F8111D38-70FF-EFAE-D418-81D83879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553" y="2360608"/>
            <a:ext cx="4223511" cy="34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91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41AF5-B53E-CBBF-9C62-0C248AE3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41049-5F74-540B-B8D3-6D5D21BF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20 </a:t>
            </a:r>
            <a:r>
              <a:rPr lang="es-MX" dirty="0" err="1"/>
              <a:t>prim</a:t>
            </a:r>
            <a:endParaRPr lang="es-MX" dirty="0"/>
          </a:p>
        </p:txBody>
      </p:sp>
      <p:pic>
        <p:nvPicPr>
          <p:cNvPr id="10" name="Marcador de contenido 9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960B82DF-3E5E-DED2-6FE9-319FEB363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043" y="2203450"/>
            <a:ext cx="6651851" cy="3740150"/>
          </a:xfrm>
          <a:prstGeom prst="rect">
            <a:avLst/>
          </a:prstGeom>
        </p:spPr>
      </p:pic>
      <p:pic>
        <p:nvPicPr>
          <p:cNvPr id="12" name="Imagen 11" descr="Gráfico, Gráfico radial, Gráfico de líneas&#10;&#10;El contenido generado por IA puede ser incorrecto.">
            <a:extLst>
              <a:ext uri="{FF2B5EF4-FFF2-40B4-BE49-F238E27FC236}">
                <a16:creationId xmlns:a16="http://schemas.microsoft.com/office/drawing/2014/main" id="{F4A79656-B29B-3167-06FE-CC81BB89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78" y="2203449"/>
            <a:ext cx="4262196" cy="37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0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ECBF6-6E50-E351-DBBC-0E56D57A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CFB85-4780-58D5-A686-EB6BD261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200</a:t>
            </a:r>
          </a:p>
        </p:txBody>
      </p:sp>
      <p:pic>
        <p:nvPicPr>
          <p:cNvPr id="8" name="Marcador de contenido 7" descr="Interfaz de usuario gráfica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B4BAA7F-AD45-7277-2407-C646151D4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746" y="2222500"/>
            <a:ext cx="6641452" cy="3740150"/>
          </a:xfrm>
          <a:prstGeom prst="rect">
            <a:avLst/>
          </a:prstGeom>
        </p:spPr>
      </p:pic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D1432779-ABDA-A426-5B44-2F911422A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198" y="2221992"/>
            <a:ext cx="4056424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14B8-3274-9DBF-067D-FC60F994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D21F7-B202-0678-1587-119D35418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200 Kruskal Directo</a:t>
            </a:r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2F16D180-FF5E-46FC-82CD-EA79D2FDF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699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D0C4014D-7FD6-33F9-8C9A-9B5140DE9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550" y="2221992"/>
            <a:ext cx="4164813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0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AA11AB8B-CF5B-EA07-6B0A-E6DD2921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0"/>
            <a:ext cx="12179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85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04A3-D0D8-EDCD-9DE4-A8A915F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66C30-4A42-2F65-BDE1-539BF127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200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AC4857C6-54CE-AD4C-2AEE-FC63ED91B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2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90F8A55C-38DF-FB59-5CF6-E5B06BE6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13" y="2221992"/>
            <a:ext cx="3694118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32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D8D9E-4001-6982-3EE7-52A2BF66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C7D98-E194-F8B7-2F8A-CF38FF06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200 </a:t>
            </a:r>
            <a:r>
              <a:rPr lang="es-MX" dirty="0" err="1"/>
              <a:t>prim</a:t>
            </a:r>
            <a:endParaRPr lang="es-MX" dirty="0"/>
          </a:p>
        </p:txBody>
      </p:sp>
      <p:pic>
        <p:nvPicPr>
          <p:cNvPr id="8" name="Marcador de contenido 7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7C8AA854-4B2E-2566-C628-1858312EA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210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701D2D0C-7D3C-C84C-17F7-98CD13887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659" y="2221992"/>
            <a:ext cx="3879122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D04E-491A-6FD9-85F2-1F64F0142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F7399-EC6D-17D6-3C8B-26E60F74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</a:t>
            </a:r>
            <a:br>
              <a:rPr lang="pt-BR" sz="7200" dirty="0"/>
            </a:br>
            <a:r>
              <a:rPr lang="es-MX" sz="7200" dirty="0"/>
              <a:t>geográfico simple</a:t>
            </a:r>
          </a:p>
        </p:txBody>
      </p:sp>
    </p:spTree>
    <p:extLst>
      <p:ext uri="{BB962C8B-B14F-4D97-AF65-F5344CB8AC3E}">
        <p14:creationId xmlns:p14="http://schemas.microsoft.com/office/powerpoint/2010/main" val="197315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F977-71E1-026F-4350-27DF77F8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7F35E-8E1B-A2E3-7597-5575BA8F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20</a:t>
            </a:r>
          </a:p>
        </p:txBody>
      </p:sp>
      <p:pic>
        <p:nvPicPr>
          <p:cNvPr id="8" name="Marcador de contenido 7" descr="Una captura de pantalla de un mapa&#10;&#10;El contenido generado por IA puede ser incorrecto.">
            <a:extLst>
              <a:ext uri="{FF2B5EF4-FFF2-40B4-BE49-F238E27FC236}">
                <a16:creationId xmlns:a16="http://schemas.microsoft.com/office/drawing/2014/main" id="{ED780932-0078-B087-7035-1056919ED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414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D9D52518-82B6-176F-4D6A-C955F7386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65" y="2221992"/>
            <a:ext cx="4446822" cy="37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5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A8BC0-F49A-7CB0-E174-FC9134C39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15195-E300-9F8A-B8F6-F11B6A6E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geográfico simple 20 Kruskal Directo</a:t>
            </a:r>
          </a:p>
        </p:txBody>
      </p:sp>
      <p:pic>
        <p:nvPicPr>
          <p:cNvPr id="8" name="Marcador de contenido 7" descr="Una captura de pantalla de una red social&#10;&#10;El contenido generado por IA puede ser incorrecto.">
            <a:extLst>
              <a:ext uri="{FF2B5EF4-FFF2-40B4-BE49-F238E27FC236}">
                <a16:creationId xmlns:a16="http://schemas.microsoft.com/office/drawing/2014/main" id="{65D95172-AF68-C3F0-C13D-45E81D94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190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4DE67F18-600C-0931-2E32-5A5D047C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40" y="2221992"/>
            <a:ext cx="4935861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38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BEA49-8583-A17F-B054-6E5F89DEA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794F0-59F7-CD4B-2089-570C16B3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geográfico simple 20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152EA73F-52AE-313B-96A0-F5FA2D545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23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8D16BB01-222A-1C39-D61F-DFEB297F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074" y="2509272"/>
            <a:ext cx="4402692" cy="31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81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F9999-077C-455F-FD3A-1DBA51CF3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72253-AAEB-E34E-694B-45BF7E66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20 PRIM</a:t>
            </a:r>
          </a:p>
        </p:txBody>
      </p:sp>
      <p:pic>
        <p:nvPicPr>
          <p:cNvPr id="8" name="Marcador de contenido 7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99A5F7D-4B5B-9182-AA5C-426C9C852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814" y="2222500"/>
            <a:ext cx="6651851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D4667E-EAC6-2ADA-8982-6539522F7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665" y="2221992"/>
            <a:ext cx="3657443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40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D3FBF-4812-D995-1AF8-5A8640FD7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C45D9-7BD0-BCDB-09E7-41FA0706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200</a:t>
            </a:r>
          </a:p>
        </p:txBody>
      </p:sp>
      <p:pic>
        <p:nvPicPr>
          <p:cNvPr id="8" name="Marcador de contenido 7" descr="Interfaz de usuario gráfica, Gráfico de burbujas&#10;&#10;El contenido generado por IA puede ser incorrecto.">
            <a:extLst>
              <a:ext uri="{FF2B5EF4-FFF2-40B4-BE49-F238E27FC236}">
                <a16:creationId xmlns:a16="http://schemas.microsoft.com/office/drawing/2014/main" id="{9667E872-960A-AC5E-7BE3-3DC689939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94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9FC226AB-A34B-8AF3-6217-0BD26D221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845" y="2221992"/>
            <a:ext cx="3721608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53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5511D-0E86-8590-5747-5CF908E79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E045F-6AF5-CD99-7FFD-6E97498F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geográfico simple 200 Kruskal Directo</a:t>
            </a:r>
          </a:p>
        </p:txBody>
      </p:sp>
      <p:pic>
        <p:nvPicPr>
          <p:cNvPr id="8" name="Marcador de contenido 7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D4B36835-5C27-E2FA-5225-00B183B73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532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Mapa de colores&#10;&#10;El contenido generado por IA puede ser incorrecto.">
            <a:extLst>
              <a:ext uri="{FF2B5EF4-FFF2-40B4-BE49-F238E27FC236}">
                <a16:creationId xmlns:a16="http://schemas.microsoft.com/office/drawing/2014/main" id="{4129CBCA-415A-D127-B11F-0168AE9F8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384" y="2221992"/>
            <a:ext cx="4009994" cy="37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67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56DA-A5A8-971A-0369-8A4EA4EF5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6E51C-833E-BF26-E89D-BAE2155E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geográfico simple 200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BF3235D4-B23C-5854-3694-791DAC993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88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Imagen que contiene pájaro, texto, rebaño, mapa&#10;&#10;El contenido generado por IA puede ser incorrecto.">
            <a:extLst>
              <a:ext uri="{FF2B5EF4-FFF2-40B4-BE49-F238E27FC236}">
                <a16:creationId xmlns:a16="http://schemas.microsoft.com/office/drawing/2014/main" id="{4F7BD06B-FCD0-F9C5-DCB3-8804C3119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639" y="2222500"/>
            <a:ext cx="4177929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83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0026E339-7FFD-B83F-5DD5-0E6AE061A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70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1E714-3E32-A5B7-4DA3-0C1EC6336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CB2B5-5A86-7DEA-7FA2-391DF156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200 PRIM</a:t>
            </a:r>
          </a:p>
        </p:txBody>
      </p:sp>
      <p:pic>
        <p:nvPicPr>
          <p:cNvPr id="8" name="Marcador de contenido 7" descr="Gráfico&#10;&#10;El contenido generado por IA puede ser incorrecto.">
            <a:extLst>
              <a:ext uri="{FF2B5EF4-FFF2-40B4-BE49-F238E27FC236}">
                <a16:creationId xmlns:a16="http://schemas.microsoft.com/office/drawing/2014/main" id="{0999E973-1C26-6507-29B0-FEA8C3810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141" y="2366338"/>
            <a:ext cx="6651851" cy="3740150"/>
          </a:xfrm>
          <a:prstGeom prst="rect">
            <a:avLst/>
          </a:prstGeom>
        </p:spPr>
      </p:pic>
      <p:pic>
        <p:nvPicPr>
          <p:cNvPr id="10" name="Imagen 9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84F94B45-C01B-A693-D25E-287A3D91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993" y="2366338"/>
            <a:ext cx="3878008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57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4EACC-33AB-62D2-2912-52E0694D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9A360-14AD-37F8-0E0C-3F3E50DD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Barabási</a:t>
            </a:r>
            <a:r>
              <a:rPr lang="es-MX" sz="7200" dirty="0"/>
              <a:t>-Albert</a:t>
            </a:r>
          </a:p>
        </p:txBody>
      </p:sp>
    </p:spTree>
    <p:extLst>
      <p:ext uri="{BB962C8B-B14F-4D97-AF65-F5344CB8AC3E}">
        <p14:creationId xmlns:p14="http://schemas.microsoft.com/office/powerpoint/2010/main" val="2905562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790C0-ED78-9CE5-EDF4-F5154162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57C39-8ACB-5114-82C9-CDEBAC26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20</a:t>
            </a:r>
          </a:p>
        </p:txBody>
      </p:sp>
      <p:pic>
        <p:nvPicPr>
          <p:cNvPr id="8" name="Marcador de contenido 7" descr="Diagrama&#10;&#10;El contenido generado por IA puede ser incorrecto.">
            <a:extLst>
              <a:ext uri="{FF2B5EF4-FFF2-40B4-BE49-F238E27FC236}">
                <a16:creationId xmlns:a16="http://schemas.microsoft.com/office/drawing/2014/main" id="{87D8AF65-1C99-76D5-FACA-6A181BA0E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882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C798188E-90B2-6492-2019-A482DBE65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91" y="2221992"/>
            <a:ext cx="4060517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87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D9BD-2983-CFCB-BD13-570DEFD7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4340A-E75A-18E2-1CFA-9E5D4831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20 Kruskal Directo</a:t>
            </a:r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FA18CDD5-6138-063A-D589-285E15BE2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505" y="2222500"/>
            <a:ext cx="6648385" cy="3740150"/>
          </a:xfrm>
          <a:prstGeom prst="rect">
            <a:avLst/>
          </a:prstGeom>
        </p:spPr>
      </p:pic>
      <p:pic>
        <p:nvPicPr>
          <p:cNvPr id="10" name="Imagen 9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52D7412D-0C09-5F9C-10A5-48C8C80B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890" y="2568249"/>
            <a:ext cx="4422594" cy="30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274A0-9F2A-291C-C816-2242FD5C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81B97-0655-A593-CB1A-807A9AF2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20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EF0AA806-25EB-210C-EF56-85D25DC6A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30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4B48DDF8-9ABC-0E79-03C8-2FE0A675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881" y="2429548"/>
            <a:ext cx="4516949" cy="332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4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52E2-B93E-8BD6-8ED5-975B421F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09B86-772F-7B59-2FDD-0997BE53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20 </a:t>
            </a:r>
            <a:r>
              <a:rPr lang="es-MX" dirty="0" err="1"/>
              <a:t>prim</a:t>
            </a:r>
            <a:endParaRPr lang="es-MX" dirty="0"/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0FAA2DFF-37E2-4AD9-94F5-F79753112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702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BBC49C4C-818B-C3CF-00A8-A7C2C91DB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53" y="2235105"/>
            <a:ext cx="4050819" cy="37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62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D00CF-E011-14E4-DD51-BE6A9997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8555A-91AE-BA5C-ECA6-7A61E9D19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200</a:t>
            </a:r>
          </a:p>
        </p:txBody>
      </p:sp>
      <p:pic>
        <p:nvPicPr>
          <p:cNvPr id="8" name="Marcador de contenido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62C72DE-6A6D-EF00-4DBA-244E5B77A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798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FA383565-A48D-B09C-0445-EC43EAA4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49" y="2221992"/>
            <a:ext cx="3907689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8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6BDD6-CBD0-4FE8-6E53-B73FB8C4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9E5FE-56FF-525A-4EA3-B18DFC45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200 Kruskal Directo</a:t>
            </a:r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3A8BB465-1F10-4E2A-0EAE-1396E9006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45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Mapa de colores&#10;&#10;El contenido generado por IA puede ser incorrecto.">
            <a:extLst>
              <a:ext uri="{FF2B5EF4-FFF2-40B4-BE49-F238E27FC236}">
                <a16:creationId xmlns:a16="http://schemas.microsoft.com/office/drawing/2014/main" id="{442A9DD8-8CDC-2A1F-C274-335E041F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296" y="2221992"/>
            <a:ext cx="3775631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9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EA63-B4D4-26DB-29D1-F41BDF025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C8214-43BA-6BD6-C903-EA17E609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200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F11265F4-8F6C-9AF3-4911-1CFEB88E2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590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Mapa de fondo&#10;&#10;El contenido generado por IA puede ser incorrecto.">
            <a:extLst>
              <a:ext uri="{FF2B5EF4-FFF2-40B4-BE49-F238E27FC236}">
                <a16:creationId xmlns:a16="http://schemas.microsoft.com/office/drawing/2014/main" id="{C9093E6D-8491-FD31-6452-48673068A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441" y="2486056"/>
            <a:ext cx="4378891" cy="321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00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AE4BA-1E4A-4550-10EE-5A4E8E5BE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9C0E4-3DF7-8FEE-62B6-314959E6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200 </a:t>
            </a:r>
            <a:r>
              <a:rPr lang="es-MX" dirty="0" err="1"/>
              <a:t>prim</a:t>
            </a:r>
            <a:endParaRPr lang="es-MX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7323848-2545-3DF0-ABBC-F79A9F633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566" y="2212226"/>
            <a:ext cx="6710577" cy="3740150"/>
          </a:xfrm>
          <a:prstGeom prst="rect">
            <a:avLst/>
          </a:prstGeom>
        </p:spPr>
      </p:pic>
      <p:pic>
        <p:nvPicPr>
          <p:cNvPr id="10" name="Imagen 9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95FA0F75-D4F0-EA16-0E18-ACD0F7B0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425" y="2221992"/>
            <a:ext cx="3267898" cy="37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54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C995C-93E6-D9F0-24D4-3ABB2731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775204"/>
            <a:ext cx="10691265" cy="1307592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r>
              <a:rPr lang="pt-BR" sz="7200" dirty="0" err="1"/>
              <a:t>malla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2961549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5C4A-7BC4-84F3-FC99-1170CB330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AAD24-7692-AA2F-6861-8E47AED6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Dorogovtsev-Mendes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1215093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18108-8289-25E3-432C-CC5157CC5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17161-DAB8-16A6-D71E-1C91A6AA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20</a:t>
            </a:r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F5FA3BA5-724A-DE56-13AD-C7CC2E86C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541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6D389C30-969D-760A-4BC4-6DAB4C124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93" y="2221992"/>
            <a:ext cx="3604340" cy="374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29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50F94-E74A-0836-7C29-162E80ED4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A2415-4801-BD74-AD70-9D42B2DF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20 Kruskal Directo</a:t>
            </a:r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A983345E-C3D1-E8D7-C153-79C951560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121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8E164AC1-D1F2-4C61-C737-886C6A9E9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972" y="2219423"/>
            <a:ext cx="3214016" cy="37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70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92103-8DFA-B50C-7B67-254D17937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6F67A-784D-4567-4C3B-D3F74822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20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6BF875A8-9B25-7100-97CC-FDA657815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133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10E3EEDD-6F7E-DFD3-805D-080640F1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984" y="2685467"/>
            <a:ext cx="4654145" cy="28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A19A-3F2A-D26F-980B-BB26FF4B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D7E5F-31A7-2E3E-3F2C-948ED94A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20 PRIM</a:t>
            </a:r>
          </a:p>
        </p:txBody>
      </p:sp>
      <p:pic>
        <p:nvPicPr>
          <p:cNvPr id="10" name="Marcador de contenido 9" descr="Una captura de pantalla de una red social&#10;&#10;El contenido generado por IA puede ser incorrecto.">
            <a:extLst>
              <a:ext uri="{FF2B5EF4-FFF2-40B4-BE49-F238E27FC236}">
                <a16:creationId xmlns:a16="http://schemas.microsoft.com/office/drawing/2014/main" id="{13D283B8-99FC-020E-22A1-C8A3B4B41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06" y="2222500"/>
            <a:ext cx="6651851" cy="3740150"/>
          </a:xfrm>
          <a:prstGeom prst="rect">
            <a:avLst/>
          </a:prstGeom>
        </p:spPr>
      </p:pic>
      <p:pic>
        <p:nvPicPr>
          <p:cNvPr id="12" name="Imagen 11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96747E4C-D7E0-1E59-E908-2C9C4D3D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57" y="2221992"/>
            <a:ext cx="2867889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73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D7BA-4E53-4115-B40C-615AE4C7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D51C7-AD13-AB64-829B-ECD59DA9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200</a:t>
            </a:r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37898E33-39D4-021B-7B70-5E8CAA51D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482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2FB12B7B-EF5E-3CF3-5B36-2B4DAAA3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33" y="2221992"/>
            <a:ext cx="4748772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8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6DA8-409C-D098-A297-3499667C9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B6033-0B19-9225-9F4E-E4504F51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200 Kruskal Directo</a:t>
            </a:r>
          </a:p>
        </p:txBody>
      </p:sp>
      <p:pic>
        <p:nvPicPr>
          <p:cNvPr id="8" name="Marcador de contenido 7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A3084F77-1AA5-C626-2C88-29F9D478C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432" y="2222500"/>
            <a:ext cx="6644919" cy="3740150"/>
          </a:xfrm>
          <a:prstGeom prst="rect">
            <a:avLst/>
          </a:prstGeom>
        </p:spPr>
      </p:pic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074FB800-6CEA-38A1-4455-40F76770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50" y="2221992"/>
            <a:ext cx="4440011" cy="37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2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FAE52-5AA7-1D9A-7B97-4A2F3F92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CEBCA-9AE7-CC6E-0898-7D2081A0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200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8" name="Marcador de contenido 7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58975E59-FB66-C02F-1D55-B13A0F509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045" y="2222500"/>
            <a:ext cx="6682818" cy="3740150"/>
          </a:xfrm>
          <a:prstGeom prst="rect">
            <a:avLst/>
          </a:prstGeom>
        </p:spPr>
      </p:pic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B6C27A89-7265-47AB-901F-F5BE4320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63" y="2221992"/>
            <a:ext cx="3843203" cy="37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80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E3A2C-82B7-1219-B329-4BB9F3DC5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9DC29-FD46-685B-C562-D08F4CC7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200 PRIM</a:t>
            </a:r>
          </a:p>
        </p:txBody>
      </p:sp>
      <p:pic>
        <p:nvPicPr>
          <p:cNvPr id="8" name="Marcador de contenido 7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C46DFFDC-F0D0-6EBF-7A0A-9BE5D339B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624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Diagrama, Gráfico radial&#10;&#10;El contenido generado por IA puede ser incorrecto.">
            <a:extLst>
              <a:ext uri="{FF2B5EF4-FFF2-40B4-BE49-F238E27FC236}">
                <a16:creationId xmlns:a16="http://schemas.microsoft.com/office/drawing/2014/main" id="{77D3D5EE-395C-D471-9D5A-32FB01B5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75" y="2221992"/>
            <a:ext cx="3851885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9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649C4-63FD-2EAD-9EF9-E4A4BC48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20</a:t>
            </a:r>
          </a:p>
        </p:txBody>
      </p:sp>
      <p:pic>
        <p:nvPicPr>
          <p:cNvPr id="16" name="Marcador de contenido 15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63C0F6D1-F191-9DEB-42E7-6B991CC3A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754" y="2222500"/>
            <a:ext cx="6651851" cy="3740150"/>
          </a:xfrm>
          <a:prstGeom prst="rect">
            <a:avLst/>
          </a:prstGeom>
        </p:spPr>
      </p:pic>
      <p:pic>
        <p:nvPicPr>
          <p:cNvPr id="18" name="Imagen 17" descr="Imagen que contiene alambre, luz, colgando, tráfico&#10;&#10;El contenido generado por IA puede ser incorrecto.">
            <a:extLst>
              <a:ext uri="{FF2B5EF4-FFF2-40B4-BE49-F238E27FC236}">
                <a16:creationId xmlns:a16="http://schemas.microsoft.com/office/drawing/2014/main" id="{538592EB-EE0C-1613-5EAA-A41DF6325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724" y="2317659"/>
            <a:ext cx="3981655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1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CCABA-9C17-3C77-0DDA-1FA66F78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45EDD-89FA-421A-E6FE-013ACEA3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20 Kruskal Directo</a:t>
            </a:r>
          </a:p>
        </p:txBody>
      </p:sp>
      <p:pic>
        <p:nvPicPr>
          <p:cNvPr id="6" name="Marcador de contenido 5" descr="Una captura de pantalla de una red social&#10;&#10;El contenido generado por IA puede ser incorrecto.">
            <a:extLst>
              <a:ext uri="{FF2B5EF4-FFF2-40B4-BE49-F238E27FC236}">
                <a16:creationId xmlns:a16="http://schemas.microsoft.com/office/drawing/2014/main" id="{5E91D895-A3DA-8BD8-F5D0-1DFAB9D8A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044" y="2222500"/>
            <a:ext cx="6651851" cy="374015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E9B99CF8-FFAA-C3C1-66E2-999FE2B5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895" y="2222500"/>
            <a:ext cx="251335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2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D45B-830B-2159-CA6F-8BF37C7C3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FFB14B-687A-A1A2-3945-C8E97048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20 Kruskal </a:t>
            </a:r>
            <a:r>
              <a:rPr lang="es-MX" dirty="0" err="1"/>
              <a:t>inDirecto</a:t>
            </a:r>
            <a:endParaRPr lang="es-MX" dirty="0"/>
          </a:p>
        </p:txBody>
      </p:sp>
      <p:pic>
        <p:nvPicPr>
          <p:cNvPr id="6" name="Marcador de contenido 5" descr="Interfaz de usuario gráfica, 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9A3CF24-C796-7DE6-F2FC-1E2E5E503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476" y="2222500"/>
            <a:ext cx="6745627" cy="3740150"/>
          </a:xfrm>
          <a:prstGeom prst="rect">
            <a:avLst/>
          </a:prstGeom>
        </p:spPr>
      </p:pic>
      <p:pic>
        <p:nvPicPr>
          <p:cNvPr id="10" name="Imagen 9" descr="Gráfico, Gráfico radial, Gráfico de líneas&#10;&#10;El contenido generado por IA puede ser incorrecto.">
            <a:extLst>
              <a:ext uri="{FF2B5EF4-FFF2-40B4-BE49-F238E27FC236}">
                <a16:creationId xmlns:a16="http://schemas.microsoft.com/office/drawing/2014/main" id="{BB7387D0-B620-F7CF-8206-F61D3DF82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03" y="2221992"/>
            <a:ext cx="3920025" cy="37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6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E8044-111D-C479-1EF6-9E0D2440F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27307-478F-9C4A-B998-71ACABF0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20 </a:t>
            </a:r>
            <a:r>
              <a:rPr lang="es-MX" dirty="0" err="1"/>
              <a:t>prim</a:t>
            </a:r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5CD415D-303A-297E-1377-0A3159670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042" y="2222500"/>
            <a:ext cx="6651851" cy="3740150"/>
          </a:xfrm>
          <a:prstGeom prst="rect">
            <a:avLst/>
          </a:prstGeom>
        </p:spPr>
      </p:pic>
      <p:pic>
        <p:nvPicPr>
          <p:cNvPr id="9" name="Imagen 8" descr="Gráfico, Gráfico radial, Gráfico de líneas&#10;&#10;El contenido generado por IA puede ser incorrecto.">
            <a:extLst>
              <a:ext uri="{FF2B5EF4-FFF2-40B4-BE49-F238E27FC236}">
                <a16:creationId xmlns:a16="http://schemas.microsoft.com/office/drawing/2014/main" id="{7F08AD45-1E79-E113-DC65-AA33B171E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93" y="2354234"/>
            <a:ext cx="4395965" cy="34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2204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289</Words>
  <Application>Microsoft Office PowerPoint</Application>
  <PresentationFormat>Panorámica</PresentationFormat>
  <Paragraphs>59</Paragraphs>
  <Slides>58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2" baseType="lpstr">
      <vt:lpstr>Arial</vt:lpstr>
      <vt:lpstr>Calisto MT</vt:lpstr>
      <vt:lpstr>Univers Condensed</vt:lpstr>
      <vt:lpstr>ChronicleVTI</vt:lpstr>
      <vt:lpstr>Capturas de Proyecto 4 de diseño y algoritMos</vt:lpstr>
      <vt:lpstr>Presentación de PowerPoint</vt:lpstr>
      <vt:lpstr>Presentación de PowerPoint</vt:lpstr>
      <vt:lpstr>Presentación de PowerPoint</vt:lpstr>
      <vt:lpstr>Modelo de malla</vt:lpstr>
      <vt:lpstr>Grafo mallas 20</vt:lpstr>
      <vt:lpstr>Grafo mallas 20 Kruskal Directo</vt:lpstr>
      <vt:lpstr>Grafo mallas 20 Kruskal inDirecto</vt:lpstr>
      <vt:lpstr>Grafo mallas 20 prim</vt:lpstr>
      <vt:lpstr>Grafo mallas 200</vt:lpstr>
      <vt:lpstr>Grafo mallas 200 Kruskal Directo</vt:lpstr>
      <vt:lpstr>Grafo mallas 200 Kruskal inDirecto</vt:lpstr>
      <vt:lpstr>Grafo mallas 200 prim</vt:lpstr>
      <vt:lpstr>Modelo de  Erdös y Rényi</vt:lpstr>
      <vt:lpstr>Grafo Erdös y Rényi 20</vt:lpstr>
      <vt:lpstr>Grafo Erdös y Rényi 20 Kruskal Directo</vt:lpstr>
      <vt:lpstr>Grafo Erdös y Rényi 20 Kruskal inDirecto</vt:lpstr>
      <vt:lpstr>Grafo Erdös y Rényi 20 prim</vt:lpstr>
      <vt:lpstr>Grafo Erdös y Rényi 200</vt:lpstr>
      <vt:lpstr>Grafo Erdös y Rényi 200 Kruskal Directo</vt:lpstr>
      <vt:lpstr>Grafo Erdös y Rényi 200 Kruskal inDirecto</vt:lpstr>
      <vt:lpstr>Grafo Erdös y Rényi 200 prim</vt:lpstr>
      <vt:lpstr>Modelo de  Gilbert</vt:lpstr>
      <vt:lpstr>Grafo GILBERT 20</vt:lpstr>
      <vt:lpstr>Grafo GILBERT 20 Kruskal Directo</vt:lpstr>
      <vt:lpstr>Grafo GILBERT 20 Kruskal INDirecto</vt:lpstr>
      <vt:lpstr>Grafo GILBERT 20 prim</vt:lpstr>
      <vt:lpstr>Grafo GILBERT 200</vt:lpstr>
      <vt:lpstr>Grafo GILBERT 200 Kruskal Directo</vt:lpstr>
      <vt:lpstr>Grafo GILBERT 200 Kruskal INDirecto</vt:lpstr>
      <vt:lpstr>Grafo GILBERT 200 prim</vt:lpstr>
      <vt:lpstr>Modelo geográfico simple</vt:lpstr>
      <vt:lpstr>Grafo geográfico simple 20</vt:lpstr>
      <vt:lpstr>Grafo geográfico simple 20 Kruskal Directo</vt:lpstr>
      <vt:lpstr>Grafo geográfico simple 20 Kruskal inDirecto</vt:lpstr>
      <vt:lpstr>Grafo geográfico simple 20 PRIM</vt:lpstr>
      <vt:lpstr>Grafo geográfico simple 200</vt:lpstr>
      <vt:lpstr>Grafo geográfico simple 200 Kruskal Directo</vt:lpstr>
      <vt:lpstr>Grafo geográfico simple 200 Kruskal inDirecto</vt:lpstr>
      <vt:lpstr>Grafo geográfico simple 200 PRIM</vt:lpstr>
      <vt:lpstr>Modelo de Barabási-Albert</vt:lpstr>
      <vt:lpstr>Grafo Barabási-Albert 20</vt:lpstr>
      <vt:lpstr>Grafo Barabási-Albert 20 Kruskal Directo</vt:lpstr>
      <vt:lpstr>Grafo Barabási-Albert 20 Kruskal inDirecto</vt:lpstr>
      <vt:lpstr>Grafo Barabási-Albert 20 prim</vt:lpstr>
      <vt:lpstr>Grafo Barabási-Albert 200</vt:lpstr>
      <vt:lpstr>Grafo Barabási-Albert 200 Kruskal Directo</vt:lpstr>
      <vt:lpstr>Grafo Barabási-Albert 200 Kruskal inDirecto</vt:lpstr>
      <vt:lpstr>Grafo Barabási-Albert 200 prim</vt:lpstr>
      <vt:lpstr>Modelo de Dorogovtsev-Mendes</vt:lpstr>
      <vt:lpstr>Grafo Dorogovtsev-Mendes 20</vt:lpstr>
      <vt:lpstr>Grafo Dorogovtsev-Mendes 20 Kruskal Directo</vt:lpstr>
      <vt:lpstr>Grafo Dorogovtsev-Mendes 20 Kruskal inDirecto</vt:lpstr>
      <vt:lpstr>Grafo Dorogovtsev-Mendes 20 PRIM</vt:lpstr>
      <vt:lpstr>Grafo Dorogovtsev-Mendes 200</vt:lpstr>
      <vt:lpstr>Grafo Dorogovtsev-Mendes 200 Kruskal Directo</vt:lpstr>
      <vt:lpstr>Grafo Dorogovtsev-Mendes 200 Kruskal inDirecto</vt:lpstr>
      <vt:lpstr>Grafo Dorogovtsev-Mendes 200 PRIM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Angel Villanueva Mendez</dc:creator>
  <cp:lastModifiedBy>Miguel Angel Villanueva Mendez</cp:lastModifiedBy>
  <cp:revision>10</cp:revision>
  <dcterms:created xsi:type="dcterms:W3CDTF">2025-10-22T03:52:58Z</dcterms:created>
  <dcterms:modified xsi:type="dcterms:W3CDTF">2025-12-11T00:09:41Z</dcterms:modified>
</cp:coreProperties>
</file>